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nl-nl/foto/aangebrand-aangemaakt-aangestoken-avond-78320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t-br/foto/974523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29844&amp;picture=mountain-bike-rider-sunset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t-br/foto/torrada-brinde-homem-pessoas-3171815/" TargetMode="External"/><Relationship Id="rId7" Type="http://schemas.openxmlformats.org/officeDocument/2006/relationships/hyperlink" Target="https://pxhere.com/pt/photo/1434855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www.pexels.com/es-es/foto/actitud-amanecer-amigos-amistad-207896/" TargetMode="Externa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717682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pt/cachoeira-%C3%A1rvore-terra-paisagem-2312626/" TargetMode="Externa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dicasmundogospel.blogspot.com/2013/02/oportunidade-de-estabilidade-financeira.html" TargetMode="External"/><Relationship Id="rId7" Type="http://schemas.openxmlformats.org/officeDocument/2006/relationships/hyperlink" Target="https://www.liturgytools.net/2018/05/pictures-10th-sunday-ordinary-time-year-b-adam-eve-banished-stumbling-blocks-to-salvation-jesus-family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pxhere.com/es/photo/542559" TargetMode="External"/><Relationship Id="rId4" Type="http://schemas.openxmlformats.org/officeDocument/2006/relationships/image" Target="../media/image12.jpg"/><Relationship Id="rId9" Type="http://schemas.openxmlformats.org/officeDocument/2006/relationships/hyperlink" Target="https://compartilheviagens.com.br/em-abril-embarcaremos-em-nossa-viagem-de-volta-ao-mund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D8FDB-8F49-4585-8718-5CB72196B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9724" y="6126163"/>
            <a:ext cx="6670675" cy="73183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Um pouco sobre mim...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5CBAA4-488B-4E46-8B95-7693412CC9B0}"/>
              </a:ext>
            </a:extLst>
          </p:cNvPr>
          <p:cNvSpPr txBox="1"/>
          <p:nvPr/>
        </p:nvSpPr>
        <p:spPr>
          <a:xfrm>
            <a:off x="3372375" y="1291904"/>
            <a:ext cx="849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ANDRÉ CARNEIRO RIBEIRO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0DBC51-9759-4CF6-9022-4F86B6FFB6D3}"/>
              </a:ext>
            </a:extLst>
          </p:cNvPr>
          <p:cNvSpPr txBox="1"/>
          <p:nvPr/>
        </p:nvSpPr>
        <p:spPr>
          <a:xfrm>
            <a:off x="3372375" y="1593908"/>
            <a:ext cx="98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32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D12D8D-4233-4F7D-ADA1-89B57983B5C0}"/>
              </a:ext>
            </a:extLst>
          </p:cNvPr>
          <p:cNvSpPr txBox="1"/>
          <p:nvPr/>
        </p:nvSpPr>
        <p:spPr>
          <a:xfrm>
            <a:off x="3372375" y="1963240"/>
            <a:ext cx="400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SÃO JOSÉ DOS CAMPOS</a:t>
            </a:r>
          </a:p>
        </p:txBody>
      </p:sp>
    </p:spTree>
    <p:extLst>
      <p:ext uri="{BB962C8B-B14F-4D97-AF65-F5344CB8AC3E}">
        <p14:creationId xmlns:p14="http://schemas.microsoft.com/office/powerpoint/2010/main" val="324839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ABAEE-5116-497F-BD18-3E24A39B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513" y="0"/>
            <a:ext cx="7710487" cy="90548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Ao acordar eu agradeço por mais um dia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B9F194-AAB2-4EBF-943F-72636AA6B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81513" y="812800"/>
            <a:ext cx="7710488" cy="6045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688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EF3B0-7008-4D56-8EF0-9CA3E7A2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66418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Nas horas vagas, sempre ocupo meu tempo com...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AC50C-B42F-4B9D-9878-01F888838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908022"/>
            <a:ext cx="5092700" cy="3185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A20F15B-0103-44BC-B7C5-CF533A5E1C84}"/>
              </a:ext>
            </a:extLst>
          </p:cNvPr>
          <p:cNvSpPr txBox="1"/>
          <p:nvPr/>
        </p:nvSpPr>
        <p:spPr>
          <a:xfrm>
            <a:off x="5346700" y="1028700"/>
            <a:ext cx="309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ESPORTES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DA9DE9-5A03-4370-9DDF-D39A1BE4F77D}"/>
              </a:ext>
            </a:extLst>
          </p:cNvPr>
          <p:cNvSpPr txBox="1"/>
          <p:nvPr/>
        </p:nvSpPr>
        <p:spPr>
          <a:xfrm>
            <a:off x="5486398" y="3543300"/>
            <a:ext cx="508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E4A167-084B-4420-A0A7-FFF3B2C10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30270" y="3187700"/>
            <a:ext cx="5461730" cy="367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0D91E29-7169-4B2F-8E18-E4286E2C4C67}"/>
              </a:ext>
            </a:extLst>
          </p:cNvPr>
          <p:cNvSpPr txBox="1"/>
          <p:nvPr/>
        </p:nvSpPr>
        <p:spPr>
          <a:xfrm>
            <a:off x="2546350" y="5575300"/>
            <a:ext cx="367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29700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FA8D8-827B-467A-BDBA-B2F4BFEC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estar próximo À pessoas felizes e positivas, que transmitam uma boa energia, faz parte do meu dia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B455D4-8BAD-4B50-B858-FD6C7C25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7520" y="1721830"/>
            <a:ext cx="2910080" cy="2469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76A1C2F-E5DE-4C72-9972-B50592F71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53480" y="1721830"/>
            <a:ext cx="3517900" cy="2380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4DFE3A1-F5B5-4567-BB5D-ECF701883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54630" y="4102100"/>
            <a:ext cx="3401820" cy="2380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747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C7170-2D12-46EE-A9AB-248A0B7B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13" y="5749318"/>
            <a:ext cx="9905998" cy="110868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 Também é sempre bom, renovar as energias com viagens e aventuras</a:t>
            </a:r>
          </a:p>
        </p:txBody>
      </p:sp>
    </p:spTree>
    <p:extLst>
      <p:ext uri="{BB962C8B-B14F-4D97-AF65-F5344CB8AC3E}">
        <p14:creationId xmlns:p14="http://schemas.microsoft.com/office/powerpoint/2010/main" val="400273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C90F6-3ABD-46AE-B9D2-53E3D7C3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24387" cy="58798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Então, uma praia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3B9A2B-60B6-4793-B446-0B1863F91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87982"/>
            <a:ext cx="4152900" cy="5081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8735EE-5331-4BF3-9584-21963FDA7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62800" y="587982"/>
            <a:ext cx="4787900" cy="5081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348F2B3-01D1-4DE7-B365-517133F0A598}"/>
              </a:ext>
            </a:extLst>
          </p:cNvPr>
          <p:cNvSpPr txBox="1"/>
          <p:nvPr/>
        </p:nvSpPr>
        <p:spPr>
          <a:xfrm>
            <a:off x="5522117" y="-90730"/>
            <a:ext cx="404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69CB7E8-6587-4847-A9B3-159B693CDE93}"/>
              </a:ext>
            </a:extLst>
          </p:cNvPr>
          <p:cNvSpPr txBox="1"/>
          <p:nvPr/>
        </p:nvSpPr>
        <p:spPr>
          <a:xfrm>
            <a:off x="7162800" y="32380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UMA CACHOEIRA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743A042-4667-495A-88F3-29BC63A9AE96}"/>
              </a:ext>
            </a:extLst>
          </p:cNvPr>
          <p:cNvSpPr txBox="1"/>
          <p:nvPr/>
        </p:nvSpPr>
        <p:spPr>
          <a:xfrm>
            <a:off x="3977480" y="5946852"/>
            <a:ext cx="389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EU NÃO DISPENSO</a:t>
            </a:r>
          </a:p>
        </p:txBody>
      </p:sp>
    </p:spTree>
    <p:extLst>
      <p:ext uri="{BB962C8B-B14F-4D97-AF65-F5344CB8AC3E}">
        <p14:creationId xmlns:p14="http://schemas.microsoft.com/office/powerpoint/2010/main" val="42793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7041B-16D4-4D4A-BC9E-BD351DD1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08" y="128188"/>
            <a:ext cx="6650866" cy="58743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MEUS PROJETOS E SONHOS INCLUEM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4FF04D-BC33-43BF-8413-25292D904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0122" y="1171380"/>
            <a:ext cx="3284469" cy="2306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88FA71B-7212-4DE2-B497-8D4F67F0BD7B}"/>
              </a:ext>
            </a:extLst>
          </p:cNvPr>
          <p:cNvSpPr txBox="1"/>
          <p:nvPr/>
        </p:nvSpPr>
        <p:spPr>
          <a:xfrm>
            <a:off x="320122" y="758833"/>
            <a:ext cx="290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ESTABILIDADE FINANCEIRA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9CC11E-8BBB-42AB-BE8A-43B433D0C3D5}"/>
              </a:ext>
            </a:extLst>
          </p:cNvPr>
          <p:cNvSpPr txBox="1"/>
          <p:nvPr/>
        </p:nvSpPr>
        <p:spPr>
          <a:xfrm>
            <a:off x="6096000" y="758833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COMPRAR UMA CASA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C227C49-ABEB-40E9-A30A-7FEB93E5F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06887" y="1171380"/>
            <a:ext cx="3803375" cy="2306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48B5C89-4D92-4677-9620-0241A198E584}"/>
              </a:ext>
            </a:extLst>
          </p:cNvPr>
          <p:cNvSpPr txBox="1"/>
          <p:nvPr/>
        </p:nvSpPr>
        <p:spPr>
          <a:xfrm>
            <a:off x="320122" y="3933884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CONSTITUIR UMA FAMILIA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F884BB-76B5-4989-A2AD-0861FB42ABA4}"/>
              </a:ext>
            </a:extLst>
          </p:cNvPr>
          <p:cNvSpPr txBox="1"/>
          <p:nvPr/>
        </p:nvSpPr>
        <p:spPr>
          <a:xfrm>
            <a:off x="5546034" y="3933884"/>
            <a:ext cx="352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 PODER VIAJAR PELO MUNDO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5BD421C-862E-41C4-85DC-182E919BC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0122" y="4303217"/>
            <a:ext cx="3284469" cy="220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0AF6C2-CC1D-4164-8D86-7CA2AB6FE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46035" y="4423070"/>
            <a:ext cx="3664228" cy="2083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1403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104</TotalTime>
  <Words>94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Trebuchet MS</vt:lpstr>
      <vt:lpstr>Tw Cen MT</vt:lpstr>
      <vt:lpstr>Circuito</vt:lpstr>
      <vt:lpstr>Um pouco sobre mim...</vt:lpstr>
      <vt:lpstr>Ao acordar eu agradeço por mais um dia</vt:lpstr>
      <vt:lpstr>Nas horas vagas, sempre ocupo meu tempo com...</vt:lpstr>
      <vt:lpstr>estar próximo À pessoas felizes e positivas, que transmitam uma boa energia, faz parte do meu dia</vt:lpstr>
      <vt:lpstr>E Também é sempre bom, renovar as energias com viagens e aventuras</vt:lpstr>
      <vt:lpstr>Então, uma praia</vt:lpstr>
      <vt:lpstr>MEUS PROJETOS E SONHOS INCLUEM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pouco sobre mim...</dc:title>
  <dc:creator>Fatec</dc:creator>
  <cp:lastModifiedBy>Fatec</cp:lastModifiedBy>
  <cp:revision>8</cp:revision>
  <dcterms:created xsi:type="dcterms:W3CDTF">2023-08-18T22:39:15Z</dcterms:created>
  <dcterms:modified xsi:type="dcterms:W3CDTF">2023-09-29T23:29:45Z</dcterms:modified>
</cp:coreProperties>
</file>